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7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8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9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0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1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2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61" r:id="rId2"/>
    <p:sldId id="284" r:id="rId3"/>
    <p:sldId id="285" r:id="rId4"/>
    <p:sldId id="286" r:id="rId5"/>
    <p:sldId id="287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727" autoAdjust="0"/>
  </p:normalViewPr>
  <p:slideViewPr>
    <p:cSldViewPr snapToGrid="0">
      <p:cViewPr varScale="1">
        <p:scale>
          <a:sx n="81" d="100"/>
          <a:sy n="81" d="100"/>
        </p:scale>
        <p:origin x="16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8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D0D93-81F8-441A-852E-7C0F2C4422B2}" type="datetimeFigureOut">
              <a:rPr lang="fr-FR" smtClean="0"/>
              <a:t>07/02/2020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160C5-B404-49DE-8B6A-CC9B6546BA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959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031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098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385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211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52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4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390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392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49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054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669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60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089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6.jpeg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5.png"/><Relationship Id="rId2" Type="http://schemas.openxmlformats.org/officeDocument/2006/relationships/tags" Target="../tags/tag2.xml"/><Relationship Id="rId16" Type="http://schemas.openxmlformats.org/officeDocument/2006/relationships/image" Target="../media/image4.jpeg"/><Relationship Id="rId20" Type="http://schemas.openxmlformats.org/officeDocument/2006/relationships/image" Target="../media/image8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3.png"/><Relationship Id="rId23" Type="http://schemas.openxmlformats.org/officeDocument/2006/relationships/image" Target="../media/image11.jpg"/><Relationship Id="rId10" Type="http://schemas.openxmlformats.org/officeDocument/2006/relationships/tags" Target="../tags/tag10.xml"/><Relationship Id="rId19" Type="http://schemas.openxmlformats.org/officeDocument/2006/relationships/image" Target="../media/image7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1.xml"/><Relationship Id="rId2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111.xml"/><Relationship Id="rId21" Type="http://schemas.openxmlformats.org/officeDocument/2006/relationships/image" Target="../media/image10.png"/><Relationship Id="rId7" Type="http://schemas.openxmlformats.org/officeDocument/2006/relationships/tags" Target="../tags/tag115.xml"/><Relationship Id="rId12" Type="http://schemas.openxmlformats.org/officeDocument/2006/relationships/tags" Target="../tags/tag120.xml"/><Relationship Id="rId17" Type="http://schemas.openxmlformats.org/officeDocument/2006/relationships/image" Target="../media/image6.jpeg"/><Relationship Id="rId2" Type="http://schemas.openxmlformats.org/officeDocument/2006/relationships/tags" Target="../tags/tag110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5" Type="http://schemas.openxmlformats.org/officeDocument/2006/relationships/tags" Target="../tags/tag113.xml"/><Relationship Id="rId15" Type="http://schemas.openxmlformats.org/officeDocument/2006/relationships/image" Target="../media/image4.jpeg"/><Relationship Id="rId23" Type="http://schemas.openxmlformats.org/officeDocument/2006/relationships/image" Target="../media/image18.gif"/><Relationship Id="rId10" Type="http://schemas.openxmlformats.org/officeDocument/2006/relationships/tags" Target="../tags/tag118.xml"/><Relationship Id="rId19" Type="http://schemas.openxmlformats.org/officeDocument/2006/relationships/image" Target="../media/image8.jpeg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notesSlide" Target="../notesSlides/notesSlide10.xml"/><Relationship Id="rId2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123.xml"/><Relationship Id="rId21" Type="http://schemas.openxmlformats.org/officeDocument/2006/relationships/image" Target="../media/image10.png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17" Type="http://schemas.openxmlformats.org/officeDocument/2006/relationships/image" Target="../media/image6.jpeg"/><Relationship Id="rId2" Type="http://schemas.openxmlformats.org/officeDocument/2006/relationships/tags" Target="../tags/tag122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5" Type="http://schemas.openxmlformats.org/officeDocument/2006/relationships/image" Target="../media/image4.jpeg"/><Relationship Id="rId23" Type="http://schemas.openxmlformats.org/officeDocument/2006/relationships/image" Target="../media/image19.gif"/><Relationship Id="rId10" Type="http://schemas.openxmlformats.org/officeDocument/2006/relationships/tags" Target="../tags/tag130.xml"/><Relationship Id="rId19" Type="http://schemas.openxmlformats.org/officeDocument/2006/relationships/image" Target="../media/image8.jpeg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notesSlide" Target="../notesSlides/notesSlide11.xml"/><Relationship Id="rId2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135.xml"/><Relationship Id="rId21" Type="http://schemas.openxmlformats.org/officeDocument/2006/relationships/image" Target="../media/image10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image" Target="../media/image6.jpeg"/><Relationship Id="rId2" Type="http://schemas.openxmlformats.org/officeDocument/2006/relationships/tags" Target="../tags/tag134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hyperlink" Target="https://www.commentcamarche.net/contents/523-adresse-ip" TargetMode="External"/><Relationship Id="rId5" Type="http://schemas.openxmlformats.org/officeDocument/2006/relationships/tags" Target="../tags/tag137.xml"/><Relationship Id="rId15" Type="http://schemas.openxmlformats.org/officeDocument/2006/relationships/image" Target="../media/image4.jpeg"/><Relationship Id="rId23" Type="http://schemas.openxmlformats.org/officeDocument/2006/relationships/image" Target="../media/image20.gif"/><Relationship Id="rId10" Type="http://schemas.openxmlformats.org/officeDocument/2006/relationships/tags" Target="../tags/tag142.xml"/><Relationship Id="rId19" Type="http://schemas.openxmlformats.org/officeDocument/2006/relationships/image" Target="../media/image8.jpe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notesSlide" Target="../notesSlides/notesSlide12.xml"/><Relationship Id="rId2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147.xml"/><Relationship Id="rId21" Type="http://schemas.openxmlformats.org/officeDocument/2006/relationships/image" Target="../media/image10.png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image" Target="../media/image6.jpeg"/><Relationship Id="rId2" Type="http://schemas.openxmlformats.org/officeDocument/2006/relationships/tags" Target="../tags/tag146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image" Target="../media/image4.jpeg"/><Relationship Id="rId23" Type="http://schemas.openxmlformats.org/officeDocument/2006/relationships/image" Target="../media/image21.gif"/><Relationship Id="rId10" Type="http://schemas.openxmlformats.org/officeDocument/2006/relationships/tags" Target="../tags/tag154.xml"/><Relationship Id="rId19" Type="http://schemas.openxmlformats.org/officeDocument/2006/relationships/image" Target="../media/image8.jpe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notesSlide" Target="../notesSlides/notesSlide13.xml"/><Relationship Id="rId2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15.xml"/><Relationship Id="rId21" Type="http://schemas.openxmlformats.org/officeDocument/2006/relationships/image" Target="../media/image10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6.jpeg"/><Relationship Id="rId2" Type="http://schemas.openxmlformats.org/officeDocument/2006/relationships/tags" Target="../tags/tag14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image" Target="../media/image4.jpeg"/><Relationship Id="rId10" Type="http://schemas.openxmlformats.org/officeDocument/2006/relationships/tags" Target="../tags/tag22.xml"/><Relationship Id="rId19" Type="http://schemas.openxmlformats.org/officeDocument/2006/relationships/image" Target="../media/image8.jpe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notesSlide" Target="../notesSlides/notesSlide2.xml"/><Relationship Id="rId22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27.xml"/><Relationship Id="rId21" Type="http://schemas.openxmlformats.org/officeDocument/2006/relationships/image" Target="../media/image10.png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image" Target="../media/image6.jpeg"/><Relationship Id="rId2" Type="http://schemas.openxmlformats.org/officeDocument/2006/relationships/tags" Target="../tags/tag26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4.jpeg"/><Relationship Id="rId10" Type="http://schemas.openxmlformats.org/officeDocument/2006/relationships/tags" Target="../tags/tag34.xml"/><Relationship Id="rId19" Type="http://schemas.openxmlformats.org/officeDocument/2006/relationships/image" Target="../media/image8.jpe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notesSlide" Target="../notesSlides/notesSlide3.xml"/><Relationship Id="rId22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39.xml"/><Relationship Id="rId21" Type="http://schemas.openxmlformats.org/officeDocument/2006/relationships/image" Target="../media/image10.pn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image" Target="../media/image6.jpeg"/><Relationship Id="rId2" Type="http://schemas.openxmlformats.org/officeDocument/2006/relationships/tags" Target="../tags/tag38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image" Target="../media/image4.jpeg"/><Relationship Id="rId23" Type="http://schemas.openxmlformats.org/officeDocument/2006/relationships/image" Target="../media/image12.gif"/><Relationship Id="rId10" Type="http://schemas.openxmlformats.org/officeDocument/2006/relationships/tags" Target="../tags/tag46.xml"/><Relationship Id="rId19" Type="http://schemas.openxmlformats.org/officeDocument/2006/relationships/image" Target="../media/image8.jpe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notesSlide" Target="../notesSlides/notesSlide4.xml"/><Relationship Id="rId2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51.xml"/><Relationship Id="rId21" Type="http://schemas.openxmlformats.org/officeDocument/2006/relationships/image" Target="../media/image10.png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image" Target="../media/image6.jpeg"/><Relationship Id="rId2" Type="http://schemas.openxmlformats.org/officeDocument/2006/relationships/tags" Target="../tags/tag50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image" Target="../media/image4.jpeg"/><Relationship Id="rId23" Type="http://schemas.openxmlformats.org/officeDocument/2006/relationships/image" Target="../media/image13.gif"/><Relationship Id="rId10" Type="http://schemas.openxmlformats.org/officeDocument/2006/relationships/tags" Target="../tags/tag58.xml"/><Relationship Id="rId19" Type="http://schemas.openxmlformats.org/officeDocument/2006/relationships/image" Target="../media/image8.jpe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notesSlide" Target="../notesSlides/notesSlide5.xml"/><Relationship Id="rId2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63.xml"/><Relationship Id="rId21" Type="http://schemas.openxmlformats.org/officeDocument/2006/relationships/image" Target="../media/image10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image" Target="../media/image6.jpeg"/><Relationship Id="rId2" Type="http://schemas.openxmlformats.org/officeDocument/2006/relationships/tags" Target="../tags/tag62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4.jpeg"/><Relationship Id="rId23" Type="http://schemas.openxmlformats.org/officeDocument/2006/relationships/image" Target="../media/image14.gif"/><Relationship Id="rId10" Type="http://schemas.openxmlformats.org/officeDocument/2006/relationships/tags" Target="../tags/tag70.xml"/><Relationship Id="rId19" Type="http://schemas.openxmlformats.org/officeDocument/2006/relationships/image" Target="../media/image8.jpe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notesSlide" Target="../notesSlides/notesSlide6.xml"/><Relationship Id="rId2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75.xml"/><Relationship Id="rId21" Type="http://schemas.openxmlformats.org/officeDocument/2006/relationships/image" Target="../media/image10.png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image" Target="../media/image6.jpeg"/><Relationship Id="rId2" Type="http://schemas.openxmlformats.org/officeDocument/2006/relationships/tags" Target="../tags/tag74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image" Target="../media/image4.jpeg"/><Relationship Id="rId23" Type="http://schemas.openxmlformats.org/officeDocument/2006/relationships/image" Target="../media/image15.gif"/><Relationship Id="rId10" Type="http://schemas.openxmlformats.org/officeDocument/2006/relationships/tags" Target="../tags/tag82.xml"/><Relationship Id="rId19" Type="http://schemas.openxmlformats.org/officeDocument/2006/relationships/image" Target="../media/image8.jpe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notesSlide" Target="../notesSlides/notesSlide7.xml"/><Relationship Id="rId2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87.xml"/><Relationship Id="rId21" Type="http://schemas.openxmlformats.org/officeDocument/2006/relationships/image" Target="../media/image10.png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image" Target="../media/image6.jpeg"/><Relationship Id="rId2" Type="http://schemas.openxmlformats.org/officeDocument/2006/relationships/tags" Target="../tags/tag86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image" Target="../media/image4.jpeg"/><Relationship Id="rId23" Type="http://schemas.openxmlformats.org/officeDocument/2006/relationships/image" Target="../media/image16.gif"/><Relationship Id="rId10" Type="http://schemas.openxmlformats.org/officeDocument/2006/relationships/tags" Target="../tags/tag94.xml"/><Relationship Id="rId19" Type="http://schemas.openxmlformats.org/officeDocument/2006/relationships/image" Target="../media/image8.jpe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notesSlide" Target="../notesSlides/notesSlide8.xml"/><Relationship Id="rId2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7.jpeg"/><Relationship Id="rId3" Type="http://schemas.openxmlformats.org/officeDocument/2006/relationships/tags" Target="../tags/tag99.xml"/><Relationship Id="rId21" Type="http://schemas.openxmlformats.org/officeDocument/2006/relationships/image" Target="../media/image10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image" Target="../media/image6.jpeg"/><Relationship Id="rId2" Type="http://schemas.openxmlformats.org/officeDocument/2006/relationships/tags" Target="../tags/tag98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5" Type="http://schemas.openxmlformats.org/officeDocument/2006/relationships/image" Target="../media/image4.jpeg"/><Relationship Id="rId23" Type="http://schemas.openxmlformats.org/officeDocument/2006/relationships/image" Target="../media/image17.gif"/><Relationship Id="rId10" Type="http://schemas.openxmlformats.org/officeDocument/2006/relationships/tags" Target="../tags/tag106.xml"/><Relationship Id="rId19" Type="http://schemas.openxmlformats.org/officeDocument/2006/relationships/image" Target="../media/image8.jpe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notesSlide" Target="../notesSlides/notesSlide9.xml"/><Relationship Id="rId2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703"/>
            <a:ext cx="12198786" cy="5725297"/>
          </a:xfrm>
          <a:prstGeom prst="rect">
            <a:avLst/>
          </a:prstGeom>
        </p:spPr>
      </p:pic>
      <p:sp>
        <p:nvSpPr>
          <p:cNvPr id="18" name="ZoneTexte 17"/>
          <p:cNvSpPr txBox="1"/>
          <p:nvPr>
            <p:custDataLst>
              <p:tags r:id="rId3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4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1" y="1207552"/>
            <a:ext cx="7593690" cy="40175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67450" y="3747103"/>
            <a:ext cx="6096000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>
            <a:spAutoFit/>
          </a:bodyPr>
          <a:lstStyle/>
          <a:p>
            <a:r>
              <a:rPr lang="fr-FR" dirty="0"/>
              <a:t>Il faut ensuite le placer dans le répertoire créez au début qui va contenir notre site </a:t>
            </a:r>
          </a:p>
        </p:txBody>
      </p:sp>
    </p:spTree>
    <p:extLst>
      <p:ext uri="{BB962C8B-B14F-4D97-AF65-F5344CB8AC3E}">
        <p14:creationId xmlns:p14="http://schemas.microsoft.com/office/powerpoint/2010/main" val="335751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6" y="1207551"/>
            <a:ext cx="7391680" cy="39107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37235" y="2021452"/>
            <a:ext cx="6096000" cy="203132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>
            <a:spAutoFit/>
          </a:bodyPr>
          <a:lstStyle/>
          <a:p>
            <a:r>
              <a:rPr lang="fr-FR" dirty="0"/>
              <a:t>On va chercher ici le fichier ‘’Hosts » </a:t>
            </a:r>
            <a:endParaRPr lang="fr-FR" dirty="0" smtClean="0"/>
          </a:p>
          <a:p>
            <a:r>
              <a:rPr lang="fr-FR" dirty="0" smtClean="0"/>
              <a:t>C'est </a:t>
            </a:r>
            <a:r>
              <a:rPr lang="fr-FR" dirty="0"/>
              <a:t>ce fichier qui est interrogé en premier avant de faire une requête DNS sur les serveurs d'adresse du web.</a:t>
            </a:r>
          </a:p>
          <a:p>
            <a:r>
              <a:rPr lang="fr-FR" dirty="0"/>
              <a:t>Il faut ouvrir le fichier host avec un éditeur de texte en </a:t>
            </a:r>
            <a:r>
              <a:rPr lang="fr-FR" b="1" dirty="0"/>
              <a:t>mode administrateur</a:t>
            </a:r>
          </a:p>
          <a:p>
            <a:endParaRPr lang="fr-FR" b="1" dirty="0"/>
          </a:p>
          <a:p>
            <a:r>
              <a:rPr lang="fr-FR" dirty="0"/>
              <a:t>C:\</a:t>
            </a:r>
            <a:r>
              <a:rPr lang="fr-FR" dirty="0" smtClean="0"/>
              <a:t>WINDOWS\system32\drivers\etc\</a:t>
            </a:r>
            <a:r>
              <a:rPr lang="fr-FR" b="1" dirty="0" smtClean="0">
                <a:solidFill>
                  <a:srgbClr val="FF0000"/>
                </a:solidFill>
              </a:rPr>
              <a:t>hosts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98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1207551"/>
            <a:ext cx="8284605" cy="41174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62595" y="2179697"/>
            <a:ext cx="6096000" cy="175432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>
            <a:spAutoFit/>
          </a:bodyPr>
          <a:lstStyle/>
          <a:p>
            <a:r>
              <a:rPr lang="fr-FR" dirty="0"/>
              <a:t>Si cette adresse est </a:t>
            </a:r>
            <a:r>
              <a:rPr lang="fr-FR" dirty="0">
                <a:hlinkClick r:id="rId24"/>
              </a:rPr>
              <a:t>127.0.0.1</a:t>
            </a:r>
            <a:r>
              <a:rPr lang="fr-FR" dirty="0"/>
              <a:t> (moi-même) la connexion essaiera de se faire en local (</a:t>
            </a:r>
            <a:r>
              <a:rPr lang="fr-FR" dirty="0" err="1"/>
              <a:t>localhost</a:t>
            </a:r>
            <a:r>
              <a:rPr lang="fr-FR" dirty="0"/>
              <a:t>)</a:t>
            </a:r>
          </a:p>
          <a:p>
            <a:r>
              <a:rPr lang="fr-FR" dirty="0"/>
              <a:t>On va ici rajouter notre site crée dans IIS dans le fichier hosts en respectant bien</a:t>
            </a:r>
          </a:p>
          <a:p>
            <a:r>
              <a:rPr lang="fr-FR" dirty="0"/>
              <a:t>Penser à enregistrer après avoir fait votre </a:t>
            </a:r>
            <a:r>
              <a:rPr lang="fr-FR" dirty="0" smtClean="0"/>
              <a:t>modification </a:t>
            </a:r>
            <a:r>
              <a:rPr lang="fr-FR" dirty="0" smtClean="0">
                <a:solidFill>
                  <a:srgbClr val="FF0000"/>
                </a:solidFill>
              </a:rPr>
              <a:t>(en mode administrateur )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35" y="1308864"/>
            <a:ext cx="10363199" cy="51777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50313" y="5049383"/>
            <a:ext cx="3897605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fr-FR" dirty="0"/>
              <a:t>Il ne vous reste plus qu’à tester votre site</a:t>
            </a:r>
          </a:p>
        </p:txBody>
      </p:sp>
    </p:spTree>
    <p:extLst>
      <p:ext uri="{BB962C8B-B14F-4D97-AF65-F5344CB8AC3E}">
        <p14:creationId xmlns:p14="http://schemas.microsoft.com/office/powerpoint/2010/main" val="40616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3" name="Rectangle 12"/>
          <p:cNvSpPr/>
          <p:nvPr>
            <p:custDataLst>
              <p:tags r:id="rId12"/>
            </p:custDataLst>
          </p:nvPr>
        </p:nvSpPr>
        <p:spPr>
          <a:xfrm>
            <a:off x="4014888" y="2368094"/>
            <a:ext cx="42147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</a:t>
            </a:r>
            <a:endParaRPr lang="fr-FR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945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sp>
        <p:nvSpPr>
          <p:cNvPr id="13" name="Rectangle 12"/>
          <p:cNvSpPr/>
          <p:nvPr>
            <p:custDataLst>
              <p:tags r:id="rId12"/>
            </p:custDataLst>
          </p:nvPr>
        </p:nvSpPr>
        <p:spPr>
          <a:xfrm>
            <a:off x="3929879" y="2241094"/>
            <a:ext cx="4214711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TUTO configuration d’un serveur web en local</a:t>
            </a:r>
            <a:endParaRPr lang="fr-FR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42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" y="1207551"/>
            <a:ext cx="8390983" cy="5131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15990" y="2025181"/>
            <a:ext cx="6096000" cy="646331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>
            <a:spAutoFit/>
          </a:bodyPr>
          <a:lstStyle/>
          <a:p>
            <a:r>
              <a:rPr lang="fr-FR" dirty="0"/>
              <a:t>Ouvrez le panneau de configuration de Windows ("Démarrer .. Panneau de configuration").</a:t>
            </a:r>
          </a:p>
        </p:txBody>
      </p:sp>
    </p:spTree>
    <p:extLst>
      <p:ext uri="{BB962C8B-B14F-4D97-AF65-F5344CB8AC3E}">
        <p14:creationId xmlns:p14="http://schemas.microsoft.com/office/powerpoint/2010/main" val="6893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" y="1366389"/>
            <a:ext cx="8151236" cy="49850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254402" y="2137558"/>
            <a:ext cx="5944384" cy="923330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Double-cliquez sur "Programmes et fonctionnalités".</a:t>
            </a:r>
          </a:p>
          <a:p>
            <a:r>
              <a:rPr lang="fr-FR" dirty="0"/>
              <a:t>Cliquez sur "Activer / Désactiver des fonctionnalités Windows".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747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2" y="1318161"/>
            <a:ext cx="7528792" cy="46043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50183" y="1886681"/>
            <a:ext cx="5308412" cy="175432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/>
              <a:t>Dans la fenêtre qui s'affiche: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Cliquez </a:t>
            </a:r>
            <a:r>
              <a:rPr lang="fr-FR" dirty="0"/>
              <a:t>sur l'option "Services Internet (IIS)’’ ou "Internet Information Services (IIS)’’ et sélectionnez les options </a:t>
            </a:r>
            <a:r>
              <a:rPr lang="fr-FR" dirty="0" smtClean="0"/>
              <a:t>suivantes</a:t>
            </a:r>
          </a:p>
          <a:p>
            <a:r>
              <a:rPr lang="fr-FR" dirty="0" smtClean="0"/>
              <a:t>-	Ainsi </a:t>
            </a:r>
            <a:r>
              <a:rPr lang="fr-FR" dirty="0"/>
              <a:t>qu’« Instance principale Web des Internet…. » (généralement juste au-dessus de la 1re option J 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811979" y="6121734"/>
            <a:ext cx="547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Parfois, il faut redémarrer l’ordinateur, après cette étape</a:t>
            </a:r>
            <a:endParaRPr lang="fr-FR" dirty="0"/>
          </a:p>
        </p:txBody>
      </p:sp>
      <p:sp>
        <p:nvSpPr>
          <p:cNvPr id="6" name="Interdiction 5"/>
          <p:cNvSpPr/>
          <p:nvPr/>
        </p:nvSpPr>
        <p:spPr>
          <a:xfrm>
            <a:off x="3290881" y="6034888"/>
            <a:ext cx="521098" cy="54302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1551935"/>
            <a:ext cx="7559610" cy="46232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96461" y="2013306"/>
            <a:ext cx="4017819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/>
              <a:t>Il faut ensuite ouvrir le gestionnaire IIS</a:t>
            </a:r>
          </a:p>
          <a:p>
            <a:r>
              <a:rPr lang="fr-FR" dirty="0"/>
              <a:t>arrêter le site par défaut</a:t>
            </a:r>
          </a:p>
        </p:txBody>
      </p:sp>
    </p:spTree>
    <p:extLst>
      <p:ext uri="{BB962C8B-B14F-4D97-AF65-F5344CB8AC3E}">
        <p14:creationId xmlns:p14="http://schemas.microsoft.com/office/powerpoint/2010/main" val="13833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7" y="1207551"/>
            <a:ext cx="7865474" cy="48102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34010" y="3026850"/>
            <a:ext cx="4928403" cy="230832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/>
              <a:t>Nous allons créer ici notre 1</a:t>
            </a:r>
            <a:r>
              <a:rPr lang="fr-FR" baseline="30000" dirty="0"/>
              <a:t>er</a:t>
            </a:r>
            <a:r>
              <a:rPr lang="fr-FR" dirty="0"/>
              <a:t> site</a:t>
            </a:r>
          </a:p>
          <a:p>
            <a:r>
              <a:rPr lang="fr-FR" dirty="0"/>
              <a:t>Bien suivre les instructions affichées l’écran</a:t>
            </a:r>
          </a:p>
          <a:p>
            <a:r>
              <a:rPr lang="fr-FR" dirty="0"/>
              <a:t>Nous allons :</a:t>
            </a:r>
          </a:p>
          <a:p>
            <a:r>
              <a:rPr lang="fr-FR" dirty="0"/>
              <a:t>	-donner un nom a notre site</a:t>
            </a:r>
          </a:p>
          <a:p>
            <a:r>
              <a:rPr lang="fr-FR" dirty="0"/>
              <a:t>	-créer un répertoire pour notre site 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( il faut qu</a:t>
            </a:r>
            <a:r>
              <a:rPr lang="fr-FR" dirty="0" smtClean="0">
                <a:solidFill>
                  <a:srgbClr val="FF0000"/>
                </a:solidFill>
              </a:rPr>
              <a:t>’il soi </a:t>
            </a:r>
            <a:r>
              <a:rPr lang="fr-FR" dirty="0">
                <a:solidFill>
                  <a:srgbClr val="FF0000"/>
                </a:solidFill>
              </a:rPr>
              <a:t>dans C:\</a:t>
            </a:r>
            <a:r>
              <a:rPr lang="fr-FR" dirty="0" smtClean="0">
                <a:solidFill>
                  <a:srgbClr val="FF0000"/>
                </a:solidFill>
              </a:rPr>
              <a:t>inetpub\*Nom du site*</a:t>
            </a:r>
            <a:r>
              <a:rPr lang="fr-FR" dirty="0">
                <a:solidFill>
                  <a:srgbClr val="FF0000"/>
                </a:solidFill>
              </a:rPr>
              <a:t>	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</a:p>
          <a:p>
            <a:r>
              <a:rPr lang="fr-FR" dirty="0" smtClean="0"/>
              <a:t>-</a:t>
            </a:r>
            <a:r>
              <a:rPr lang="fr-FR" dirty="0"/>
              <a:t>configurer l’accès à notre site par le biais de </a:t>
            </a:r>
            <a:r>
              <a:rPr lang="fr-FR" dirty="0">
                <a:solidFill>
                  <a:srgbClr val="FF0000"/>
                </a:solidFill>
              </a:rPr>
              <a:t>liaison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62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>
            <p:custDataLst>
              <p:tags r:id="rId1"/>
            </p:custDataLst>
          </p:nvPr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>
            <p:custDataLst>
              <p:tags r:id="rId2"/>
            </p:custDataLst>
          </p:nvPr>
        </p:nvSpPr>
        <p:spPr>
          <a:xfrm>
            <a:off x="0" y="728969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Hébergement / serveur web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786" y="11927"/>
            <a:ext cx="12192000" cy="644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 descr="LOGO ADRAR 300dpi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4815" y="46931"/>
            <a:ext cx="432261" cy="57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6" y="116618"/>
            <a:ext cx="2346531" cy="435439"/>
          </a:xfrm>
          <a:prstGeom prst="rect">
            <a:avLst/>
          </a:prstGeom>
        </p:spPr>
      </p:pic>
      <p:pic>
        <p:nvPicPr>
          <p:cNvPr id="21" name="Image 20" descr="personnes-adrar-coul_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4014888" y="111271"/>
            <a:ext cx="346861" cy="352500"/>
          </a:xfrm>
          <a:prstGeom prst="rect">
            <a:avLst/>
          </a:prstGeom>
        </p:spPr>
      </p:pic>
      <p:pic>
        <p:nvPicPr>
          <p:cNvPr id="22" name="Image 21" descr="bien plus.jp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4747907" y="126966"/>
            <a:ext cx="1289328" cy="364658"/>
          </a:xfrm>
          <a:prstGeom prst="rect">
            <a:avLst/>
          </a:prstGeom>
        </p:spPr>
      </p:pic>
      <p:pic>
        <p:nvPicPr>
          <p:cNvPr id="23" name="Image 22" descr="personnes-adrar-coul_1.jp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>
          <a:xfrm>
            <a:off x="6423393" y="58452"/>
            <a:ext cx="510617" cy="506565"/>
          </a:xfrm>
          <a:prstGeom prst="rect">
            <a:avLst/>
          </a:prstGeom>
        </p:spPr>
      </p:pic>
      <p:pic>
        <p:nvPicPr>
          <p:cNvPr id="24" name="Image 23" descr="Photo 28-01-2016 21 53 09.png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6"/>
          <a:stretch/>
        </p:blipFill>
        <p:spPr>
          <a:xfrm>
            <a:off x="8012911" y="101240"/>
            <a:ext cx="393302" cy="47433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6" y="58452"/>
            <a:ext cx="1403187" cy="54724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66" y="82794"/>
            <a:ext cx="1742629" cy="498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" y="1207551"/>
            <a:ext cx="7571300" cy="48120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2571" y="4595732"/>
            <a:ext cx="6566024" cy="175432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/>
              <a:t>Nous allons créer ici notre page d’accueil </a:t>
            </a:r>
          </a:p>
          <a:p>
            <a:r>
              <a:rPr lang="fr-FR" dirty="0"/>
              <a:t>Cette page se nomme </a:t>
            </a:r>
            <a:r>
              <a:rPr lang="fr-FR" dirty="0" smtClean="0"/>
              <a:t>l’index</a:t>
            </a:r>
          </a:p>
          <a:p>
            <a:r>
              <a:rPr lang="fr-FR" dirty="0" smtClean="0"/>
              <a:t>, </a:t>
            </a:r>
            <a:r>
              <a:rPr lang="fr-FR" dirty="0"/>
              <a:t>pour cela il faut ouvrir un fichier texte puis le renommer ‘’index.htm’’</a:t>
            </a:r>
          </a:p>
          <a:p>
            <a:r>
              <a:rPr lang="fr-FR" dirty="0"/>
              <a:t>Penser a affiché les extensions </a:t>
            </a:r>
            <a:endParaRPr lang="fr-FR" dirty="0" smtClean="0"/>
          </a:p>
          <a:p>
            <a:r>
              <a:rPr lang="fr-FR" dirty="0" smtClean="0"/>
              <a:t>Il faut créer le fichier sur le bureau et le copier dans le répertoire </a:t>
            </a:r>
            <a:r>
              <a:rPr lang="fr-FR" dirty="0">
                <a:solidFill>
                  <a:srgbClr val="FF0000"/>
                </a:solidFill>
              </a:rPr>
              <a:t>C:\inetpub\*Nom du site*</a:t>
            </a:r>
            <a:r>
              <a:rPr lang="fr-FR" dirty="0" smtClean="0"/>
              <a:t>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21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2110</TotalTime>
  <Words>306</Words>
  <Application>Microsoft Office PowerPoint</Application>
  <PresentationFormat>Grand écran</PresentationFormat>
  <Paragraphs>58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Tw Cen MT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Florence Calmettes</dc:creator>
  <cp:lastModifiedBy>Mathieu PARIS</cp:lastModifiedBy>
  <cp:revision>106</cp:revision>
  <dcterms:created xsi:type="dcterms:W3CDTF">2017-03-22T10:02:42Z</dcterms:created>
  <dcterms:modified xsi:type="dcterms:W3CDTF">2020-02-07T09:00:10Z</dcterms:modified>
</cp:coreProperties>
</file>